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  <p:sldMasterId id="2147483687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y="6858000" cx="12192000"/>
  <p:notesSz cx="6858000" cy="9144000"/>
  <p:embeddedFontLst>
    <p:embeddedFont>
      <p:font typeface="IBM Plex Sans"/>
      <p:regular r:id="rId40"/>
      <p:bold r:id="rId41"/>
      <p:italic r:id="rId42"/>
      <p:boldItalic r:id="rId43"/>
    </p:embeddedFont>
    <p:embeddedFont>
      <p:font typeface="IBM Plex Sans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hsjbo87MrHq6M1BuihNuNzNF3L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regular.fntdata"/><Relationship Id="rId20" Type="http://schemas.openxmlformats.org/officeDocument/2006/relationships/slide" Target="slides/slide12.xml"/><Relationship Id="rId42" Type="http://schemas.openxmlformats.org/officeDocument/2006/relationships/font" Target="fonts/IBMPlexSans-italic.fntdata"/><Relationship Id="rId41" Type="http://schemas.openxmlformats.org/officeDocument/2006/relationships/font" Target="fonts/IBMPlexSans-bold.fntdata"/><Relationship Id="rId22" Type="http://schemas.openxmlformats.org/officeDocument/2006/relationships/slide" Target="slides/slide14.xml"/><Relationship Id="rId44" Type="http://schemas.openxmlformats.org/officeDocument/2006/relationships/font" Target="fonts/IBMPlexSansSemiBold-regular.fntdata"/><Relationship Id="rId21" Type="http://schemas.openxmlformats.org/officeDocument/2006/relationships/slide" Target="slides/slide13.xml"/><Relationship Id="rId43" Type="http://schemas.openxmlformats.org/officeDocument/2006/relationships/font" Target="fonts/IBMPlexSans-boldItalic.fntdata"/><Relationship Id="rId24" Type="http://schemas.openxmlformats.org/officeDocument/2006/relationships/slide" Target="slides/slide16.xml"/><Relationship Id="rId46" Type="http://schemas.openxmlformats.org/officeDocument/2006/relationships/font" Target="fonts/IBMPlexSansSemiBold-italic.fntdata"/><Relationship Id="rId23" Type="http://schemas.openxmlformats.org/officeDocument/2006/relationships/slide" Target="slides/slide15.xml"/><Relationship Id="rId45" Type="http://schemas.openxmlformats.org/officeDocument/2006/relationships/font" Target="fonts/IBMPlexSans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8" Type="http://customschemas.google.com/relationships/presentationmetadata" Target="metadata"/><Relationship Id="rId25" Type="http://schemas.openxmlformats.org/officeDocument/2006/relationships/slide" Target="slides/slide17.xml"/><Relationship Id="rId47" Type="http://schemas.openxmlformats.org/officeDocument/2006/relationships/font" Target="fonts/IBMPlexSansSemiBold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8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8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8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9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9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0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0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0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0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0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0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1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2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2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3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3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3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4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5"/>
          <p:cNvSpPr txBox="1"/>
          <p:nvPr>
            <p:ph idx="1"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6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0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40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7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7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7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8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8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9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0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0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1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1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1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1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1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1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2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62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3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4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6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5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1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6"/>
          <p:cNvSpPr txBox="1"/>
          <p:nvPr>
            <p:ph idx="1"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7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67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6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8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8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9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9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0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0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70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1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7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7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7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71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2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72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72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72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2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2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72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3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73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4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7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2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5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7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7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6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7"/>
          <p:cNvSpPr txBox="1"/>
          <p:nvPr>
            <p:ph idx="1"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8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7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7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7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9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7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7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7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0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8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8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8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1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8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8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2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8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8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8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8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3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8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8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8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8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8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8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3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6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86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7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87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8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8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8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9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0"/>
          <p:cNvSpPr txBox="1"/>
          <p:nvPr>
            <p:ph idx="1"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1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9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9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9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2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9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9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92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3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9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9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93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4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94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94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5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9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9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9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95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/>
          <p:nvPr>
            <p:ph idx="1"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6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96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96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96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96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96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96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6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6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7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7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32E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690840" y="1699920"/>
            <a:ext cx="10778760" cy="3172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7" name="Google Shape;7;p3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9480" y="745200"/>
            <a:ext cx="2769480" cy="5032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32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4"/>
          <p:cNvSpPr/>
          <p:nvPr/>
        </p:nvSpPr>
        <p:spPr>
          <a:xfrm flipH="1">
            <a:off x="6095880" y="0"/>
            <a:ext cx="6095520" cy="685764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4"/>
          <p:cNvSpPr txBox="1"/>
          <p:nvPr>
            <p:ph idx="1" type="body"/>
          </p:nvPr>
        </p:nvSpPr>
        <p:spPr>
          <a:xfrm>
            <a:off x="6788520" y="692280"/>
            <a:ext cx="468072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34"/>
          <p:cNvSpPr txBox="1"/>
          <p:nvPr>
            <p:ph type="title"/>
          </p:nvPr>
        </p:nvSpPr>
        <p:spPr>
          <a:xfrm>
            <a:off x="690840" y="692280"/>
            <a:ext cx="468072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32E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6"/>
          <p:cNvSpPr txBox="1"/>
          <p:nvPr>
            <p:ph idx="1" type="body"/>
          </p:nvPr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13" name="Google Shape;113;p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32E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65" name="Google Shape;165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4"/>
          <p:cNvSpPr txBox="1"/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217" name="Google Shape;217;p8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"/>
          <p:cNvSpPr txBox="1"/>
          <p:nvPr/>
        </p:nvSpPr>
        <p:spPr>
          <a:xfrm>
            <a:off x="690840" y="1699920"/>
            <a:ext cx="10778760" cy="3172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72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Тематическое моделирование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"/>
          <p:cNvSpPr txBox="1"/>
          <p:nvPr/>
        </p:nvSpPr>
        <p:spPr>
          <a:xfrm>
            <a:off x="690840" y="5095440"/>
            <a:ext cx="10778760" cy="9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Задача ТМ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2000" y="1325880"/>
            <a:ext cx="6687360" cy="472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560" y="740520"/>
            <a:ext cx="8965440" cy="523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000" y="1728000"/>
            <a:ext cx="599724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Определения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8960" y="1368000"/>
            <a:ext cx="6611040" cy="470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Определения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5760" y="1440000"/>
            <a:ext cx="8040240" cy="430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Определения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000" y="1312560"/>
            <a:ext cx="6552000" cy="47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8320" y="471600"/>
            <a:ext cx="7519680" cy="54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0800" y="318600"/>
            <a:ext cx="7405200" cy="57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7200" y="366840"/>
            <a:ext cx="7642800" cy="546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080" y="398520"/>
            <a:ext cx="7698960" cy="550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"/>
          <p:cNvSpPr txBox="1"/>
          <p:nvPr/>
        </p:nvSpPr>
        <p:spPr>
          <a:xfrm>
            <a:off x="6788520" y="692280"/>
            <a:ext cx="468072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9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AutoNum type="arabicPeriod"/>
            </a:pPr>
            <a:r>
              <a:rPr b="0" i="0" lang="ru-RU" sz="22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Постановка задачи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AutoNum type="arabicPeriod"/>
            </a:pPr>
            <a:r>
              <a:rPr b="0" i="0" lang="ru-RU" sz="22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PLSA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AutoNum type="arabicPeriod"/>
            </a:pPr>
            <a:r>
              <a:rPr b="0" i="0" lang="ru-RU" sz="22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EM-алгоритм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"/>
          <p:cNvSpPr txBox="1"/>
          <p:nvPr/>
        </p:nvSpPr>
        <p:spPr>
          <a:xfrm>
            <a:off x="690840" y="692280"/>
            <a:ext cx="468072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 уроке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000" y="330840"/>
            <a:ext cx="7488000" cy="552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880" y="1956240"/>
            <a:ext cx="9915120" cy="272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EM - алгоритм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440" y="1008000"/>
            <a:ext cx="9736560" cy="492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000" y="473760"/>
            <a:ext cx="7272000" cy="553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000" y="990360"/>
            <a:ext cx="10296000" cy="433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6000" y="216000"/>
            <a:ext cx="7704000" cy="582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320" y="504000"/>
            <a:ext cx="8896680" cy="5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0" y="1762560"/>
            <a:ext cx="9696240" cy="313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000" y="288000"/>
            <a:ext cx="7715880" cy="553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Постановка задачи ТМ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000" y="1384560"/>
            <a:ext cx="7920000" cy="444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360" y="1152000"/>
            <a:ext cx="9962640" cy="432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560" y="0"/>
            <a:ext cx="73688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1"/>
          <p:cNvSpPr txBox="1"/>
          <p:nvPr/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Спасибо!</a:t>
            </a:r>
            <a:br>
              <a:rPr b="0" i="0" lang="ru-RU" sz="1800" u="none" cap="none" strike="noStrike"/>
            </a:br>
            <a:r>
              <a:rPr b="1" i="0" lang="ru-RU" sz="4400" u="none" cap="none" strike="noStrike">
                <a:solidFill>
                  <a:srgbClr val="B187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Каждый день</a:t>
            </a:r>
            <a:br>
              <a:rPr b="0" i="0" lang="ru-RU" sz="1800" u="none" cap="none" strike="noStrike"/>
            </a:br>
            <a:r>
              <a:rPr b="1" i="0" lang="ru-RU" sz="4400" u="none" cap="none" strike="noStrike">
                <a:solidFill>
                  <a:srgbClr val="B187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 становитесь</a:t>
            </a:r>
            <a:br>
              <a:rPr b="0" i="0" lang="ru-RU" sz="1800" u="none" cap="none" strike="noStrike"/>
            </a:br>
            <a:r>
              <a:rPr b="1" i="0" lang="ru-RU" sz="4400" u="none" cap="none" strike="noStrike">
                <a:solidFill>
                  <a:srgbClr val="B187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лучше :)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Где используется ТМ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6000" y="1341000"/>
            <a:ext cx="5865480" cy="44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Постановка задачи ТМ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000" y="1384560"/>
            <a:ext cx="7920000" cy="444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тема?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000" y="1368000"/>
            <a:ext cx="7272000" cy="442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тема?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000" y="1296000"/>
            <a:ext cx="7860960" cy="463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Тематическая модель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000" y="1224000"/>
            <a:ext cx="6768000" cy="48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Тематическая модель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480" y="1224000"/>
            <a:ext cx="9848520" cy="476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